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/>
    <p:restoredTop sz="79048"/>
  </p:normalViewPr>
  <p:slideViewPr>
    <p:cSldViewPr snapToGrid="0" snapToObjects="1">
      <p:cViewPr varScale="1">
        <p:scale>
          <a:sx n="53" d="100"/>
          <a:sy n="53" d="100"/>
        </p:scale>
        <p:origin x="11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defRPr cap="all"/>
          </a:pPr>
          <a:r>
            <a:rPr lang="en-US" b="0" i="0"/>
            <a:t>Ph.D. in Psychology</a:t>
          </a:r>
          <a:endParaRPr lang="en-US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defRPr cap="all"/>
          </a:pPr>
          <a:r>
            <a:rPr lang="en-US" b="0" i="0"/>
            <a:t>Data Scientist</a:t>
          </a:r>
          <a:endParaRPr lang="en-US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defRPr cap="all"/>
          </a:pPr>
          <a:r>
            <a:rPr lang="en-US" b="0" i="0"/>
            <a:t>Data Science Instructor</a:t>
          </a:r>
          <a:endParaRPr lang="en-US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FC983D21-350A-CE4C-A2FE-1D84EC660186}" type="pres">
      <dgm:prSet presAssocID="{F150EBB9-1424-4CAA-938D-F93BC76F8E86}" presName="outerComposite" presStyleCnt="0">
        <dgm:presLayoutVars>
          <dgm:chMax val="5"/>
          <dgm:dir/>
          <dgm:resizeHandles val="exact"/>
        </dgm:presLayoutVars>
      </dgm:prSet>
      <dgm:spPr/>
    </dgm:pt>
    <dgm:pt modelId="{C8EC2171-10D4-5F42-9BCE-5663BE29A9EA}" type="pres">
      <dgm:prSet presAssocID="{F150EBB9-1424-4CAA-938D-F93BC76F8E86}" presName="dummyMaxCanvas" presStyleCnt="0">
        <dgm:presLayoutVars/>
      </dgm:prSet>
      <dgm:spPr/>
    </dgm:pt>
    <dgm:pt modelId="{25186439-CCFD-8140-92D2-8FD56024D453}" type="pres">
      <dgm:prSet presAssocID="{F150EBB9-1424-4CAA-938D-F93BC76F8E86}" presName="FiveNodes_1" presStyleLbl="node1" presStyleIdx="0" presStyleCnt="5">
        <dgm:presLayoutVars>
          <dgm:bulletEnabled val="1"/>
        </dgm:presLayoutVars>
      </dgm:prSet>
      <dgm:spPr/>
    </dgm:pt>
    <dgm:pt modelId="{7D52BCE3-BAA4-A94C-9ADB-CD8BEBEBDC4C}" type="pres">
      <dgm:prSet presAssocID="{F150EBB9-1424-4CAA-938D-F93BC76F8E86}" presName="FiveNodes_2" presStyleLbl="node1" presStyleIdx="1" presStyleCnt="5">
        <dgm:presLayoutVars>
          <dgm:bulletEnabled val="1"/>
        </dgm:presLayoutVars>
      </dgm:prSet>
      <dgm:spPr/>
    </dgm:pt>
    <dgm:pt modelId="{49AA9AF5-8B31-E447-9906-B2ADD583798F}" type="pres">
      <dgm:prSet presAssocID="{F150EBB9-1424-4CAA-938D-F93BC76F8E86}" presName="FiveNodes_3" presStyleLbl="node1" presStyleIdx="2" presStyleCnt="5">
        <dgm:presLayoutVars>
          <dgm:bulletEnabled val="1"/>
        </dgm:presLayoutVars>
      </dgm:prSet>
      <dgm:spPr/>
    </dgm:pt>
    <dgm:pt modelId="{7D674E5A-DFDE-9C4E-AB0F-D172B9552AFB}" type="pres">
      <dgm:prSet presAssocID="{F150EBB9-1424-4CAA-938D-F93BC76F8E86}" presName="FiveNodes_4" presStyleLbl="node1" presStyleIdx="3" presStyleCnt="5">
        <dgm:presLayoutVars>
          <dgm:bulletEnabled val="1"/>
        </dgm:presLayoutVars>
      </dgm:prSet>
      <dgm:spPr/>
    </dgm:pt>
    <dgm:pt modelId="{6F11D50A-1A6E-E04D-8D99-01D8836F851D}" type="pres">
      <dgm:prSet presAssocID="{F150EBB9-1424-4CAA-938D-F93BC76F8E86}" presName="FiveNodes_5" presStyleLbl="node1" presStyleIdx="4" presStyleCnt="5">
        <dgm:presLayoutVars>
          <dgm:bulletEnabled val="1"/>
        </dgm:presLayoutVars>
      </dgm:prSet>
      <dgm:spPr/>
    </dgm:pt>
    <dgm:pt modelId="{1EBCB315-34B6-F54F-BF11-908215432D06}" type="pres">
      <dgm:prSet presAssocID="{F150EBB9-1424-4CAA-938D-F93BC76F8E86}" presName="FiveConn_1-2" presStyleLbl="fgAccFollowNode1" presStyleIdx="0" presStyleCnt="4">
        <dgm:presLayoutVars>
          <dgm:bulletEnabled val="1"/>
        </dgm:presLayoutVars>
      </dgm:prSet>
      <dgm:spPr/>
    </dgm:pt>
    <dgm:pt modelId="{98B9262A-2FCA-2641-AD23-1D01E675295E}" type="pres">
      <dgm:prSet presAssocID="{F150EBB9-1424-4CAA-938D-F93BC76F8E86}" presName="FiveConn_2-3" presStyleLbl="fgAccFollowNode1" presStyleIdx="1" presStyleCnt="4">
        <dgm:presLayoutVars>
          <dgm:bulletEnabled val="1"/>
        </dgm:presLayoutVars>
      </dgm:prSet>
      <dgm:spPr/>
    </dgm:pt>
    <dgm:pt modelId="{7F566F02-82E5-1444-93B5-0D9954F10A1B}" type="pres">
      <dgm:prSet presAssocID="{F150EBB9-1424-4CAA-938D-F93BC76F8E86}" presName="FiveConn_3-4" presStyleLbl="fgAccFollowNode1" presStyleIdx="2" presStyleCnt="4">
        <dgm:presLayoutVars>
          <dgm:bulletEnabled val="1"/>
        </dgm:presLayoutVars>
      </dgm:prSet>
      <dgm:spPr/>
    </dgm:pt>
    <dgm:pt modelId="{1FEB2463-6733-C549-9511-8252BCE9C322}" type="pres">
      <dgm:prSet presAssocID="{F150EBB9-1424-4CAA-938D-F93BC76F8E86}" presName="FiveConn_4-5" presStyleLbl="fgAccFollowNode1" presStyleIdx="3" presStyleCnt="4">
        <dgm:presLayoutVars>
          <dgm:bulletEnabled val="1"/>
        </dgm:presLayoutVars>
      </dgm:prSet>
      <dgm:spPr/>
    </dgm:pt>
    <dgm:pt modelId="{475DCFDC-5464-D44C-A201-AB196F9C2C34}" type="pres">
      <dgm:prSet presAssocID="{F150EBB9-1424-4CAA-938D-F93BC76F8E86}" presName="FiveNodes_1_text" presStyleLbl="node1" presStyleIdx="4" presStyleCnt="5">
        <dgm:presLayoutVars>
          <dgm:bulletEnabled val="1"/>
        </dgm:presLayoutVars>
      </dgm:prSet>
      <dgm:spPr/>
    </dgm:pt>
    <dgm:pt modelId="{0C1B9140-EB13-A947-863B-1984D95895F7}" type="pres">
      <dgm:prSet presAssocID="{F150EBB9-1424-4CAA-938D-F93BC76F8E86}" presName="FiveNodes_2_text" presStyleLbl="node1" presStyleIdx="4" presStyleCnt="5">
        <dgm:presLayoutVars>
          <dgm:bulletEnabled val="1"/>
        </dgm:presLayoutVars>
      </dgm:prSet>
      <dgm:spPr/>
    </dgm:pt>
    <dgm:pt modelId="{67A070B3-0637-2245-8F8F-611D817668AE}" type="pres">
      <dgm:prSet presAssocID="{F150EBB9-1424-4CAA-938D-F93BC76F8E86}" presName="FiveNodes_3_text" presStyleLbl="node1" presStyleIdx="4" presStyleCnt="5">
        <dgm:presLayoutVars>
          <dgm:bulletEnabled val="1"/>
        </dgm:presLayoutVars>
      </dgm:prSet>
      <dgm:spPr/>
    </dgm:pt>
    <dgm:pt modelId="{087E3288-D18B-DD4F-8E58-9EAF7BEAC552}" type="pres">
      <dgm:prSet presAssocID="{F150EBB9-1424-4CAA-938D-F93BC76F8E86}" presName="FiveNodes_4_text" presStyleLbl="node1" presStyleIdx="4" presStyleCnt="5">
        <dgm:presLayoutVars>
          <dgm:bulletEnabled val="1"/>
        </dgm:presLayoutVars>
      </dgm:prSet>
      <dgm:spPr/>
    </dgm:pt>
    <dgm:pt modelId="{720FF977-1990-0A4D-9197-B9CE4D8EB9E0}" type="pres">
      <dgm:prSet presAssocID="{F150EBB9-1424-4CAA-938D-F93BC76F8E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06608B02-6478-E54D-88CA-2698DFADFF44}" type="presOf" srcId="{5DBB2778-8BE8-40F2-906C-6B345D53BD76}" destId="{1EBCB315-34B6-F54F-BF11-908215432D06}" srcOrd="0" destOrd="0" presId="urn:microsoft.com/office/officeart/2005/8/layout/vProcess5"/>
    <dgm:cxn modelId="{958C1506-8072-644E-9D84-CFE09190FB29}" type="presOf" srcId="{1DC39D19-DCE7-4B4E-A717-DFCE406EE04A}" destId="{0C1B9140-EB13-A947-863B-1984D95895F7}" srcOrd="1" destOrd="0" presId="urn:microsoft.com/office/officeart/2005/8/layout/vProcess5"/>
    <dgm:cxn modelId="{A7750D37-9AF9-7A47-9859-545E1DA40E1F}" type="presOf" srcId="{A39858D9-BDEB-484B-B633-4AB75109003F}" destId="{7D674E5A-DFDE-9C4E-AB0F-D172B9552AFB}" srcOrd="0" destOrd="0" presId="urn:microsoft.com/office/officeart/2005/8/layout/vProcess5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B5675368-D9DB-F140-B16C-BC6E4B3D4427}" type="presOf" srcId="{8995563B-FE99-4CB4-8313-D53CD924195E}" destId="{7F566F02-82E5-1444-93B5-0D9954F10A1B}" srcOrd="0" destOrd="0" presId="urn:microsoft.com/office/officeart/2005/8/layout/vProcess5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E47AAD72-BA60-5C4B-850F-818A56697AEB}" type="presOf" srcId="{F150EBB9-1424-4CAA-938D-F93BC76F8E86}" destId="{FC983D21-350A-CE4C-A2FE-1D84EC660186}" srcOrd="0" destOrd="0" presId="urn:microsoft.com/office/officeart/2005/8/layout/vProcess5"/>
    <dgm:cxn modelId="{5E29D353-152F-5942-BD3D-F341CB7980C1}" type="presOf" srcId="{3B6C6E18-5F64-460C-B4AC-C1D612981BCD}" destId="{67A070B3-0637-2245-8F8F-611D817668AE}" srcOrd="1" destOrd="0" presId="urn:microsoft.com/office/officeart/2005/8/layout/vProcess5"/>
    <dgm:cxn modelId="{24A57855-A313-C14C-A250-C5A03071D178}" type="presOf" srcId="{3B6C6E18-5F64-460C-B4AC-C1D612981BCD}" destId="{49AA9AF5-8B31-E447-9906-B2ADD583798F}" srcOrd="0" destOrd="0" presId="urn:microsoft.com/office/officeart/2005/8/layout/vProcess5"/>
    <dgm:cxn modelId="{E656167A-932D-AF42-9747-8002C02DF75D}" type="presOf" srcId="{A39858D9-BDEB-484B-B633-4AB75109003F}" destId="{087E3288-D18B-DD4F-8E58-9EAF7BEAC552}" srcOrd="1" destOrd="0" presId="urn:microsoft.com/office/officeart/2005/8/layout/vProcess5"/>
    <dgm:cxn modelId="{BBBC7E7F-37A8-F247-9324-5D97D9E4B68A}" type="presOf" srcId="{1DC39D19-DCE7-4B4E-A717-DFCE406EE04A}" destId="{7D52BCE3-BAA4-A94C-9ADB-CD8BEBEBDC4C}" srcOrd="0" destOrd="0" presId="urn:microsoft.com/office/officeart/2005/8/layout/vProcess5"/>
    <dgm:cxn modelId="{FE8A3C97-C138-7F43-ACA0-33811DCCBC6E}" type="presOf" srcId="{3F4BC53E-7E8E-4DBB-AE40-75E239D0E98A}" destId="{1FEB2463-6733-C549-9511-8252BCE9C322}" srcOrd="0" destOrd="0" presId="urn:microsoft.com/office/officeart/2005/8/layout/vProcess5"/>
    <dgm:cxn modelId="{7ABD18AE-43D7-F549-BC69-19AB7B759627}" type="presOf" srcId="{DDFE9090-B315-4095-970C-E700138084D2}" destId="{475DCFDC-5464-D44C-A201-AB196F9C2C34}" srcOrd="1" destOrd="0" presId="urn:microsoft.com/office/officeart/2005/8/layout/vProcess5"/>
    <dgm:cxn modelId="{2B9401CE-24AF-0E4A-88C0-CE0FB850C61B}" type="presOf" srcId="{9D9B4F97-F87B-489F-9616-017AC6FD0CC9}" destId="{98B9262A-2FCA-2641-AD23-1D01E675295E}" srcOrd="0" destOrd="0" presId="urn:microsoft.com/office/officeart/2005/8/layout/vProcess5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84DBFEF1-04C2-C44A-8D6A-813D7F3C1DD9}" type="presOf" srcId="{DDFE9090-B315-4095-970C-E700138084D2}" destId="{25186439-CCFD-8140-92D2-8FD56024D453}" srcOrd="0" destOrd="0" presId="urn:microsoft.com/office/officeart/2005/8/layout/vProcess5"/>
    <dgm:cxn modelId="{D679B6F4-F33A-A040-940D-9B6CB57CA56C}" type="presOf" srcId="{A277FF33-1410-4277-802D-D16FCF62D7B7}" destId="{720FF977-1990-0A4D-9197-B9CE4D8EB9E0}" srcOrd="1" destOrd="0" presId="urn:microsoft.com/office/officeart/2005/8/layout/vProcess5"/>
    <dgm:cxn modelId="{E4C397FD-73E2-8145-8F95-1DA232A6430E}" type="presOf" srcId="{A277FF33-1410-4277-802D-D16FCF62D7B7}" destId="{6F11D50A-1A6E-E04D-8D99-01D8836F851D}" srcOrd="0" destOrd="0" presId="urn:microsoft.com/office/officeart/2005/8/layout/vProcess5"/>
    <dgm:cxn modelId="{90F84C76-44E5-2D40-A34D-E868FCD49C02}" type="presParOf" srcId="{FC983D21-350A-CE4C-A2FE-1D84EC660186}" destId="{C8EC2171-10D4-5F42-9BCE-5663BE29A9EA}" srcOrd="0" destOrd="0" presId="urn:microsoft.com/office/officeart/2005/8/layout/vProcess5"/>
    <dgm:cxn modelId="{5CB2A86B-357D-BC41-9FCF-07F406240E35}" type="presParOf" srcId="{FC983D21-350A-CE4C-A2FE-1D84EC660186}" destId="{25186439-CCFD-8140-92D2-8FD56024D453}" srcOrd="1" destOrd="0" presId="urn:microsoft.com/office/officeart/2005/8/layout/vProcess5"/>
    <dgm:cxn modelId="{6B629D50-6FBA-104D-8DAA-33C8792D7C27}" type="presParOf" srcId="{FC983D21-350A-CE4C-A2FE-1D84EC660186}" destId="{7D52BCE3-BAA4-A94C-9ADB-CD8BEBEBDC4C}" srcOrd="2" destOrd="0" presId="urn:microsoft.com/office/officeart/2005/8/layout/vProcess5"/>
    <dgm:cxn modelId="{DD123E19-AAD4-5A45-8AA0-DF9F6B1FFFEA}" type="presParOf" srcId="{FC983D21-350A-CE4C-A2FE-1D84EC660186}" destId="{49AA9AF5-8B31-E447-9906-B2ADD583798F}" srcOrd="3" destOrd="0" presId="urn:microsoft.com/office/officeart/2005/8/layout/vProcess5"/>
    <dgm:cxn modelId="{4DF969AF-6ADE-F943-8F48-7EAF8FB1A427}" type="presParOf" srcId="{FC983D21-350A-CE4C-A2FE-1D84EC660186}" destId="{7D674E5A-DFDE-9C4E-AB0F-D172B9552AFB}" srcOrd="4" destOrd="0" presId="urn:microsoft.com/office/officeart/2005/8/layout/vProcess5"/>
    <dgm:cxn modelId="{B880FA69-A612-BC42-A773-3E4E0839D091}" type="presParOf" srcId="{FC983D21-350A-CE4C-A2FE-1D84EC660186}" destId="{6F11D50A-1A6E-E04D-8D99-01D8836F851D}" srcOrd="5" destOrd="0" presId="urn:microsoft.com/office/officeart/2005/8/layout/vProcess5"/>
    <dgm:cxn modelId="{9DE55B95-60CB-3548-991A-0A38960605DB}" type="presParOf" srcId="{FC983D21-350A-CE4C-A2FE-1D84EC660186}" destId="{1EBCB315-34B6-F54F-BF11-908215432D06}" srcOrd="6" destOrd="0" presId="urn:microsoft.com/office/officeart/2005/8/layout/vProcess5"/>
    <dgm:cxn modelId="{EE4268DB-D930-B643-A940-D5E5E206EB0D}" type="presParOf" srcId="{FC983D21-350A-CE4C-A2FE-1D84EC660186}" destId="{98B9262A-2FCA-2641-AD23-1D01E675295E}" srcOrd="7" destOrd="0" presId="urn:microsoft.com/office/officeart/2005/8/layout/vProcess5"/>
    <dgm:cxn modelId="{FF8FF73A-72EE-B44D-9C1E-4BD8E50BEFA4}" type="presParOf" srcId="{FC983D21-350A-CE4C-A2FE-1D84EC660186}" destId="{7F566F02-82E5-1444-93B5-0D9954F10A1B}" srcOrd="8" destOrd="0" presId="urn:microsoft.com/office/officeart/2005/8/layout/vProcess5"/>
    <dgm:cxn modelId="{E36436F3-34BC-0148-9D14-B8C85563BC08}" type="presParOf" srcId="{FC983D21-350A-CE4C-A2FE-1D84EC660186}" destId="{1FEB2463-6733-C549-9511-8252BCE9C322}" srcOrd="9" destOrd="0" presId="urn:microsoft.com/office/officeart/2005/8/layout/vProcess5"/>
    <dgm:cxn modelId="{0EFFA7B3-0A9F-9546-853B-35D3453CC114}" type="presParOf" srcId="{FC983D21-350A-CE4C-A2FE-1D84EC660186}" destId="{475DCFDC-5464-D44C-A201-AB196F9C2C34}" srcOrd="10" destOrd="0" presId="urn:microsoft.com/office/officeart/2005/8/layout/vProcess5"/>
    <dgm:cxn modelId="{EEAB8EC9-D486-D240-A897-97395BF74091}" type="presParOf" srcId="{FC983D21-350A-CE4C-A2FE-1D84EC660186}" destId="{0C1B9140-EB13-A947-863B-1984D95895F7}" srcOrd="11" destOrd="0" presId="urn:microsoft.com/office/officeart/2005/8/layout/vProcess5"/>
    <dgm:cxn modelId="{EDADA961-DC0C-DC46-A211-88D1DCF33EEA}" type="presParOf" srcId="{FC983D21-350A-CE4C-A2FE-1D84EC660186}" destId="{67A070B3-0637-2245-8F8F-611D817668AE}" srcOrd="12" destOrd="0" presId="urn:microsoft.com/office/officeart/2005/8/layout/vProcess5"/>
    <dgm:cxn modelId="{8FF38149-D71D-3F4E-B45F-122EE4FF30EC}" type="presParOf" srcId="{FC983D21-350A-CE4C-A2FE-1D84EC660186}" destId="{087E3288-D18B-DD4F-8E58-9EAF7BEAC552}" srcOrd="13" destOrd="0" presId="urn:microsoft.com/office/officeart/2005/8/layout/vProcess5"/>
    <dgm:cxn modelId="{9EF7B85F-C8B2-624D-801B-937A4074E675}" type="presParOf" srcId="{FC983D21-350A-CE4C-A2FE-1D84EC660186}" destId="{720FF977-1990-0A4D-9197-B9CE4D8EB9E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86439-CCFD-8140-92D2-8FD56024D453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Ph.D. in Psychology</a:t>
          </a:r>
          <a:endParaRPr lang="en-US" sz="2800" kern="1200"/>
        </a:p>
      </dsp:txBody>
      <dsp:txXfrm>
        <a:off x="19451" y="19451"/>
        <a:ext cx="7620120" cy="625190"/>
      </dsp:txXfrm>
    </dsp:sp>
    <dsp:sp modelId="{7D52BCE3-BAA4-A94C-9ADB-CD8BEBEBDC4C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Bootcamp</a:t>
          </a:r>
          <a:endParaRPr lang="en-US" sz="2800" kern="1200"/>
        </a:p>
      </dsp:txBody>
      <dsp:txXfrm>
        <a:off x="647801" y="775779"/>
        <a:ext cx="7315515" cy="625190"/>
      </dsp:txXfrm>
    </dsp:sp>
    <dsp:sp modelId="{49AA9AF5-8B31-E447-9906-B2ADD583798F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</a:t>
          </a:r>
          <a:endParaRPr lang="en-US" sz="2800" kern="1200"/>
        </a:p>
      </dsp:txBody>
      <dsp:txXfrm>
        <a:off x="1276151" y="1532107"/>
        <a:ext cx="7315515" cy="625190"/>
      </dsp:txXfrm>
    </dsp:sp>
    <dsp:sp modelId="{7D674E5A-DFDE-9C4E-AB0F-D172B9552AFB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Instructor</a:t>
          </a:r>
          <a:endParaRPr lang="en-US" sz="2800" kern="1200"/>
        </a:p>
      </dsp:txBody>
      <dsp:txXfrm>
        <a:off x="1904501" y="2288435"/>
        <a:ext cx="7315515" cy="625190"/>
      </dsp:txXfrm>
    </dsp:sp>
    <dsp:sp modelId="{6F11D50A-1A6E-E04D-8D99-01D8836F851D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 at NIH</a:t>
          </a:r>
          <a:endParaRPr lang="en-US" sz="2800" kern="1200"/>
        </a:p>
      </dsp:txBody>
      <dsp:txXfrm>
        <a:off x="2532851" y="3044763"/>
        <a:ext cx="7315515" cy="625190"/>
      </dsp:txXfrm>
    </dsp:sp>
    <dsp:sp modelId="{1EBCB315-34B6-F54F-BF11-908215432D06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98B9262A-2FCA-2641-AD23-1D01E675295E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7F566F02-82E5-1444-93B5-0D9954F10A1B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1FEB2463-6733-C549-9511-8252BCE9C322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project/421743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8681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first dataset we will use is from the Mayo Clinic trial in primary biliary cholangitis (PBC) of the liver </a:t>
            </a:r>
          </a:p>
          <a:p>
            <a:endParaRPr lang="en-US" sz="3200" dirty="0"/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https://rstudio.cloud/project/4217437</a:t>
            </a:r>
            <a:endParaRPr lang="en-US" sz="32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21783</TotalTime>
  <Words>2316</Words>
  <Application>Microsoft Office PowerPoint</Application>
  <PresentationFormat>Widescreen</PresentationFormat>
  <Paragraphs>350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Lumian, Danny (NIH/OD) [C]</cp:lastModifiedBy>
  <cp:revision>60</cp:revision>
  <dcterms:created xsi:type="dcterms:W3CDTF">2020-07-24T21:18:05Z</dcterms:created>
  <dcterms:modified xsi:type="dcterms:W3CDTF">2022-06-28T15:56:30Z</dcterms:modified>
</cp:coreProperties>
</file>